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9" r:id="rId1"/>
  </p:sldMasterIdLst>
  <p:notesMasterIdLst>
    <p:notesMasterId r:id="rId56"/>
  </p:notesMasterIdLst>
  <p:sldIdLst>
    <p:sldId id="299" r:id="rId2"/>
    <p:sldId id="305" r:id="rId3"/>
    <p:sldId id="306" r:id="rId4"/>
    <p:sldId id="308" r:id="rId5"/>
    <p:sldId id="309" r:id="rId6"/>
    <p:sldId id="310" r:id="rId7"/>
    <p:sldId id="311" r:id="rId8"/>
    <p:sldId id="312" r:id="rId9"/>
    <p:sldId id="313" r:id="rId10"/>
    <p:sldId id="35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52" r:id="rId25"/>
    <p:sldId id="327" r:id="rId26"/>
    <p:sldId id="328" r:id="rId27"/>
    <p:sldId id="329" r:id="rId28"/>
    <p:sldId id="331" r:id="rId29"/>
    <p:sldId id="332" r:id="rId30"/>
    <p:sldId id="333" r:id="rId31"/>
    <p:sldId id="334" r:id="rId32"/>
    <p:sldId id="335" r:id="rId33"/>
    <p:sldId id="348" r:id="rId34"/>
    <p:sldId id="363" r:id="rId35"/>
    <p:sldId id="364" r:id="rId36"/>
    <p:sldId id="365" r:id="rId37"/>
    <p:sldId id="336" r:id="rId38"/>
    <p:sldId id="338" r:id="rId39"/>
    <p:sldId id="354" r:id="rId40"/>
    <p:sldId id="355" r:id="rId41"/>
    <p:sldId id="357" r:id="rId42"/>
    <p:sldId id="358" r:id="rId43"/>
    <p:sldId id="339" r:id="rId44"/>
    <p:sldId id="340" r:id="rId45"/>
    <p:sldId id="341" r:id="rId46"/>
    <p:sldId id="342" r:id="rId47"/>
    <p:sldId id="344" r:id="rId48"/>
    <p:sldId id="345" r:id="rId49"/>
    <p:sldId id="361" r:id="rId50"/>
    <p:sldId id="359" r:id="rId51"/>
    <p:sldId id="360" r:id="rId52"/>
    <p:sldId id="366" r:id="rId53"/>
    <p:sldId id="349" r:id="rId54"/>
    <p:sldId id="304" r:id="rId5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0158" autoAdjust="0"/>
  </p:normalViewPr>
  <p:slideViewPr>
    <p:cSldViewPr>
      <p:cViewPr>
        <p:scale>
          <a:sx n="100" d="100"/>
          <a:sy n="100" d="100"/>
        </p:scale>
        <p:origin x="-946" y="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E0430-5E95-49D8-97B7-189F097DBFB1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21F68-0B33-4C8A-8DF2-202D14463F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6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1F68-0B33-4C8A-8DF2-202D14463F4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2285402XSmall_0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87388"/>
            <a:ext cx="9142413" cy="6161087"/>
          </a:xfrm>
          <a:prstGeom prst="rect">
            <a:avLst/>
          </a:prstGeom>
        </p:spPr>
      </p:pic>
      <p:pic>
        <p:nvPicPr>
          <p:cNvPr id="8" name="Picture 11" descr="Cybage logo1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2665412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0825" y="2665412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</a:p>
        </p:txBody>
      </p:sp>
      <p:sp>
        <p:nvSpPr>
          <p:cNvPr id="13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2895600"/>
            <a:ext cx="7162800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kern="12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  <a:cs typeface="+mn-cs"/>
              </a:defRPr>
            </a:lvl1pPr>
            <a:lvl2pPr marL="0" indent="0">
              <a:buNone/>
              <a:defRPr lang="en-US" sz="2000" kern="12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  <a:cs typeface="+mn-cs"/>
              </a:defRPr>
            </a:lvl2pPr>
          </a:lstStyle>
          <a:p>
            <a:pPr lvl="0"/>
            <a:r>
              <a:rPr lang="en-US" dirty="0" smtClean="0"/>
              <a:t>Click here to enter Title</a:t>
            </a:r>
          </a:p>
          <a:p>
            <a:pPr lvl="1"/>
            <a:r>
              <a:rPr lang="en-US" dirty="0" smtClean="0"/>
              <a:t>Click here to enter Sub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7391400" cy="4724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Kozuka Gothic Pro R" pitchFamily="34" charset="-128"/>
                <a:ea typeface="Kozuka Gothic Pro R" pitchFamily="34" charset="-128"/>
              </a:defRPr>
            </a:lvl1pPr>
            <a:lvl2pPr>
              <a:defRPr sz="2400">
                <a:latin typeface="Kozuka Gothic Pro R" pitchFamily="34" charset="-128"/>
                <a:ea typeface="Kozuka Gothic Pro R" pitchFamily="34" charset="-128"/>
              </a:defRPr>
            </a:lvl2pPr>
            <a:lvl3pPr>
              <a:defRPr sz="2000">
                <a:latin typeface="Kozuka Gothic Pro R" pitchFamily="34" charset="-128"/>
                <a:ea typeface="Kozuka Gothic Pro R" pitchFamily="34" charset="-128"/>
              </a:defRPr>
            </a:lvl3pPr>
            <a:lvl4pPr>
              <a:defRPr sz="1800">
                <a:latin typeface="Kozuka Gothic Pro R" pitchFamily="34" charset="-128"/>
                <a:ea typeface="Kozuka Gothic Pro R" pitchFamily="34" charset="-128"/>
              </a:defRPr>
            </a:lvl4pPr>
            <a:lvl5pPr>
              <a:defRPr sz="1600">
                <a:latin typeface="Kozuka Gothic Pro R" pitchFamily="34" charset="-128"/>
                <a:ea typeface="Kozuka Gothic Pro R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52400" y="64008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A632-5B7E-4542-BA22-91B8E6B9A2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808180"/>
            <a:ext cx="7391400" cy="53340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800" b="1" kern="12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  <a:cs typeface="+mn-cs"/>
              </a:defRPr>
            </a:lvl1pPr>
          </a:lstStyle>
          <a:p>
            <a:pPr lvl="0"/>
            <a:r>
              <a:rPr lang="en-US" dirty="0" smtClean="0"/>
              <a:t>Click to edit Slide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iStock_000005067904Smal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6816"/>
            <a:ext cx="9144000" cy="617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Cybage logo1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464502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0825" y="464502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1676400" y="5013325"/>
            <a:ext cx="53959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</a:rPr>
              <a:t>Welcome to Cybage</a:t>
            </a:r>
          </a:p>
        </p:txBody>
      </p:sp>
      <p:sp>
        <p:nvSpPr>
          <p:cNvPr id="12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pic>
        <p:nvPicPr>
          <p:cNvPr id="13" name="Picture 12" descr="ExcelShore Logo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63068"/>
            <a:ext cx="1543050" cy="3563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5324"/>
            <a:ext cx="9142095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 userDrawn="1"/>
        </p:nvSpPr>
        <p:spPr>
          <a:xfrm>
            <a:off x="0" y="687389"/>
            <a:ext cx="9144000" cy="6170611"/>
          </a:xfrm>
          <a:prstGeom prst="rect">
            <a:avLst/>
          </a:prstGeom>
          <a:solidFill>
            <a:srgbClr val="FFFFFF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ybage logo1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 userDrawn="1"/>
        </p:nvSpPr>
        <p:spPr>
          <a:xfrm>
            <a:off x="0" y="464502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520826" y="4645025"/>
            <a:ext cx="7623174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3"/>
          <p:cNvSpPr>
            <a:spLocks noChangeArrowheads="1"/>
          </p:cNvSpPr>
          <p:nvPr userDrawn="1"/>
        </p:nvSpPr>
        <p:spPr bwMode="auto">
          <a:xfrm>
            <a:off x="1676400" y="5137150"/>
            <a:ext cx="53959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</a:rPr>
              <a:t>Thank you!</a:t>
            </a:r>
            <a:endParaRPr lang="en-US" sz="3000" dirty="0">
              <a:solidFill>
                <a:schemeClr val="bg1"/>
              </a:solidFill>
              <a:latin typeface="Kozuka Gothic Pro L" pitchFamily="34" charset="-128"/>
              <a:ea typeface="Kozuka Gothic Pro L" pitchFamily="34" charset="-128"/>
            </a:endParaRPr>
          </a:p>
        </p:txBody>
      </p:sp>
      <p:sp>
        <p:nvSpPr>
          <p:cNvPr id="20" name="Rectangle 2"/>
          <p:cNvSpPr>
            <a:spLocks noChangeArrowheads="1"/>
          </p:cNvSpPr>
          <p:nvPr userDrawn="1"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</a:p>
        </p:txBody>
      </p:sp>
      <p:sp>
        <p:nvSpPr>
          <p:cNvPr id="21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2700" y="2983035"/>
            <a:ext cx="6019800" cy="387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0" y="1600200"/>
            <a:ext cx="7391400" cy="47244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400">
                <a:latin typeface="Kozuka Gothic Pro R" pitchFamily="34" charset="-128"/>
                <a:ea typeface="Kozuka Gothic Pro R" pitchFamily="34" charset="-128"/>
              </a:defRPr>
            </a:lvl1pPr>
            <a:lvl2pPr>
              <a:defRPr>
                <a:latin typeface="Kozuka Gothic Pro R" pitchFamily="34" charset="-128"/>
                <a:ea typeface="Kozuka Gothic Pro R" pitchFamily="34" charset="-128"/>
              </a:defRPr>
            </a:lvl2pPr>
            <a:lvl3pPr>
              <a:defRPr>
                <a:latin typeface="Kozuka Gothic Pro R" pitchFamily="34" charset="-128"/>
                <a:ea typeface="Kozuka Gothic Pro R" pitchFamily="34" charset="-128"/>
              </a:defRPr>
            </a:lvl3pPr>
            <a:lvl4pPr>
              <a:defRPr>
                <a:latin typeface="Kozuka Gothic Pro R" pitchFamily="34" charset="-128"/>
                <a:ea typeface="Kozuka Gothic Pro R" pitchFamily="34" charset="-128"/>
              </a:defRPr>
            </a:lvl4pPr>
            <a:lvl5pPr>
              <a:defRPr>
                <a:latin typeface="Kozuka Gothic Pro R" pitchFamily="34" charset="-128"/>
                <a:ea typeface="Kozuka Gothic Pro R" pitchFamily="34" charset="-128"/>
              </a:defRPr>
            </a:lvl5pPr>
          </a:lstStyle>
          <a:p>
            <a:pPr lvl="0"/>
            <a:r>
              <a:rPr lang="en-US" dirty="0" smtClean="0"/>
              <a:t>Topic 01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Topic 02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Topic 03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Topic 04</a:t>
            </a:r>
          </a:p>
          <a:p>
            <a:pPr lvl="0"/>
            <a:endParaRPr lang="en-US" dirty="0" smtClean="0"/>
          </a:p>
        </p:txBody>
      </p:sp>
      <p:sp>
        <p:nvSpPr>
          <p:cNvPr id="11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524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A632-5B7E-4542-BA22-91B8E6B9A2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838200"/>
            <a:ext cx="7391400" cy="53340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800" b="1" kern="12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  <a:cs typeface="+mn-cs"/>
              </a:defRPr>
            </a:lvl1pPr>
          </a:lstStyle>
          <a:p>
            <a:pPr lvl="0"/>
            <a:r>
              <a:rPr lang="en-US" dirty="0" smtClean="0"/>
              <a:t>Agenda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 txBox="1">
            <a:spLocks noGrp="1"/>
          </p:cNvSpPr>
          <p:nvPr userDrawn="1"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2009.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524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A632-5B7E-4542-BA22-91B8E6B9A2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808180"/>
            <a:ext cx="7391400" cy="53340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800" b="1" kern="1200" dirty="0" smtClean="0">
                <a:solidFill>
                  <a:schemeClr val="bg1"/>
                </a:solidFill>
                <a:latin typeface="Kozuka Gothic Pro L" pitchFamily="34" charset="-128"/>
                <a:ea typeface="Kozuka Gothic Pro L" pitchFamily="34" charset="-128"/>
                <a:cs typeface="+mn-cs"/>
              </a:defRPr>
            </a:lvl1pPr>
          </a:lstStyle>
          <a:p>
            <a:pPr lvl="0"/>
            <a:r>
              <a:rPr lang="en-US" dirty="0" smtClean="0"/>
              <a:t>Click to edit Slide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ybage logo1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0826" y="685800"/>
            <a:ext cx="7623174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524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A632-5B7E-4542-BA22-91B8E6B9A2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1" r:id="rId2"/>
    <p:sldLayoutId id="2147483672" r:id="rId3"/>
    <p:sldLayoutId id="2147483683" r:id="rId4"/>
    <p:sldLayoutId id="2147483671" r:id="rId5"/>
    <p:sldLayoutId id="2147483682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9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Data Source &gt; </a:t>
            </a:r>
            <a:r>
              <a:rPr lang="en-US" b="0" dirty="0" smtClean="0"/>
              <a:t>Extract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242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7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Data Source &gt; </a:t>
            </a:r>
            <a:r>
              <a:rPr lang="en-US" b="0" dirty="0" smtClean="0"/>
              <a:t>Transform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81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Data Source &gt; </a:t>
            </a:r>
            <a:r>
              <a:rPr lang="en-US" b="0" dirty="0" smtClean="0"/>
              <a:t>Load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17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Data Source &gt; </a:t>
            </a:r>
            <a:r>
              <a:rPr lang="en-US" b="0" dirty="0" smtClean="0"/>
              <a:t>Acquire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93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Package &gt; </a:t>
            </a:r>
            <a:r>
              <a:rPr lang="en-US" b="0" dirty="0" smtClean="0"/>
              <a:t>Create </a:t>
            </a:r>
            <a:r>
              <a:rPr lang="en-US" b="0" dirty="0"/>
              <a:t>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3095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Package &gt; </a:t>
            </a:r>
            <a:r>
              <a:rPr lang="en-US" b="0" dirty="0" smtClean="0"/>
              <a:t>Package </a:t>
            </a:r>
            <a:r>
              <a:rPr lang="en-US" b="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19011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/>
              <a:t>Custom Package </a:t>
            </a:r>
            <a:r>
              <a:rPr lang="en-US" b="0" dirty="0" smtClean="0"/>
              <a:t>&gt; Manage Package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582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0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Package &gt; </a:t>
            </a:r>
            <a:r>
              <a:rPr lang="en-US" b="0" dirty="0" smtClean="0"/>
              <a:t>Configuration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Package &gt; </a:t>
            </a:r>
            <a:r>
              <a:rPr lang="en-US" b="0" dirty="0" smtClean="0"/>
              <a:t>Data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660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7000"/>
            <a:ext cx="1524000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1" y="2667000"/>
            <a:ext cx="7623108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 descr="Cybage logo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3090" y="190500"/>
            <a:ext cx="163913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3350" y="228600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800" b="1" dirty="0" smtClean="0">
                <a:solidFill>
                  <a:srgbClr val="0075B0"/>
                </a:solidFill>
                <a:latin typeface="Kozuka Gothic Pro R" pitchFamily="34" charset="-128"/>
                <a:ea typeface="Kozuka Gothic Pro R" pitchFamily="34" charset="-128"/>
              </a:rPr>
              <a:t>www.cybage.com</a:t>
            </a:r>
            <a:endParaRPr lang="en-US" sz="800" b="1" dirty="0">
              <a:solidFill>
                <a:srgbClr val="0075B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5781675" y="6497638"/>
            <a:ext cx="3219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 Copyright © </a:t>
            </a:r>
            <a:r>
              <a:rPr lang="en-US" sz="550" dirty="0" smtClean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2011. </a:t>
            </a:r>
            <a:r>
              <a:rPr lang="en-US" sz="550" dirty="0">
                <a:solidFill>
                  <a:schemeClr val="bg1">
                    <a:lumMod val="50000"/>
                  </a:schemeClr>
                </a:solidFill>
                <a:latin typeface="Kozuka Gothic Pro M" pitchFamily="34" charset="-128"/>
              </a:rPr>
              <a:t>Cybage Software Pvt. Ltd. All Rights Reserved. Cybage Confidential.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0200" y="2789380"/>
            <a:ext cx="7391400" cy="533400"/>
          </a:xfrm>
        </p:spPr>
        <p:txBody>
          <a:bodyPr/>
          <a:lstStyle/>
          <a:p>
            <a:r>
              <a:rPr lang="en-US" b="0" dirty="0" smtClean="0"/>
              <a:t>Custom </a:t>
            </a:r>
            <a:r>
              <a:rPr lang="en-US" b="0" dirty="0"/>
              <a:t>Package &gt; </a:t>
            </a:r>
            <a:r>
              <a:rPr lang="en-US" b="0" dirty="0" smtClean="0"/>
              <a:t>Status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532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2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2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Landing Page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0"/>
            <a:ext cx="7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8094</TotalTime>
  <Words>414</Words>
  <Application>Microsoft Office PowerPoint</Application>
  <PresentationFormat>On-screen Show (4:3)</PresentationFormat>
  <Paragraphs>129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Kozuka Gothic Pro L</vt:lpstr>
      <vt:lpstr>Calibri</vt:lpstr>
      <vt:lpstr>Kozuka Gothic Pro M</vt:lpstr>
      <vt:lpstr>Kozuka Gothic Pro R</vt:lpstr>
      <vt:lpstr>Master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Sachin Bhatt</dc:creator>
  <cp:lastModifiedBy>Shalaka Kulkarni</cp:lastModifiedBy>
  <cp:revision>970</cp:revision>
  <dcterms:created xsi:type="dcterms:W3CDTF">2009-06-19T10:51:56Z</dcterms:created>
  <dcterms:modified xsi:type="dcterms:W3CDTF">2015-04-02T06:53:46Z</dcterms:modified>
</cp:coreProperties>
</file>